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mphreys house" userId="4c17b5371436d1d3" providerId="LiveId" clId="{1A2FE750-90BA-4768-9793-8F1901750128}"/>
    <pc:docChg chg="undo custSel addSld modSld">
      <pc:chgData name="humphreys house" userId="4c17b5371436d1d3" providerId="LiveId" clId="{1A2FE750-90BA-4768-9793-8F1901750128}" dt="2021-02-11T11:59:44.718" v="267"/>
      <pc:docMkLst>
        <pc:docMk/>
      </pc:docMkLst>
      <pc:sldChg chg="modSp mod modTransition">
        <pc:chgData name="humphreys house" userId="4c17b5371436d1d3" providerId="LiveId" clId="{1A2FE750-90BA-4768-9793-8F1901750128}" dt="2021-02-11T11:34:15.851" v="142"/>
        <pc:sldMkLst>
          <pc:docMk/>
          <pc:sldMk cId="2109318148" sldId="256"/>
        </pc:sldMkLst>
        <pc:spChg chg="mod">
          <ac:chgData name="humphreys house" userId="4c17b5371436d1d3" providerId="LiveId" clId="{1A2FE750-90BA-4768-9793-8F1901750128}" dt="2021-02-11T11:30:28.970" v="133"/>
          <ac:spMkLst>
            <pc:docMk/>
            <pc:sldMk cId="2109318148" sldId="256"/>
            <ac:spMk id="2" creationId="{547C8024-573B-4837-A35C-3DD6454D672C}"/>
          </ac:spMkLst>
        </pc:spChg>
        <pc:spChg chg="mod">
          <ac:chgData name="humphreys house" userId="4c17b5371436d1d3" providerId="LiveId" clId="{1A2FE750-90BA-4768-9793-8F1901750128}" dt="2021-02-11T11:30:28.970" v="133"/>
          <ac:spMkLst>
            <pc:docMk/>
            <pc:sldMk cId="2109318148" sldId="256"/>
            <ac:spMk id="3" creationId="{3635EEC2-263E-4DD8-9C18-3038FD29319B}"/>
          </ac:spMkLst>
        </pc:spChg>
      </pc:sldChg>
      <pc:sldChg chg="addSp modSp new mod modTransition">
        <pc:chgData name="humphreys house" userId="4c17b5371436d1d3" providerId="LiveId" clId="{1A2FE750-90BA-4768-9793-8F1901750128}" dt="2021-02-11T11:34:54.478" v="146"/>
        <pc:sldMkLst>
          <pc:docMk/>
          <pc:sldMk cId="3298652144" sldId="257"/>
        </pc:sldMkLst>
        <pc:spChg chg="mod">
          <ac:chgData name="humphreys house" userId="4c17b5371436d1d3" providerId="LiveId" clId="{1A2FE750-90BA-4768-9793-8F1901750128}" dt="2021-02-11T09:51:36.783" v="43" actId="207"/>
          <ac:spMkLst>
            <pc:docMk/>
            <pc:sldMk cId="3298652144" sldId="257"/>
            <ac:spMk id="2" creationId="{54B9D857-7173-4997-8174-D5F547EA2F7D}"/>
          </ac:spMkLst>
        </pc:spChg>
        <pc:spChg chg="mod">
          <ac:chgData name="humphreys house" userId="4c17b5371436d1d3" providerId="LiveId" clId="{1A2FE750-90BA-4768-9793-8F1901750128}" dt="2021-02-11T11:30:28.970" v="133"/>
          <ac:spMkLst>
            <pc:docMk/>
            <pc:sldMk cId="3298652144" sldId="257"/>
            <ac:spMk id="3" creationId="{C9BBE645-F9E2-47BC-81E0-7A288C40DC9E}"/>
          </ac:spMkLst>
        </pc:spChg>
        <pc:picChg chg="add mod">
          <ac:chgData name="humphreys house" userId="4c17b5371436d1d3" providerId="LiveId" clId="{1A2FE750-90BA-4768-9793-8F1901750128}" dt="2021-02-11T09:54:47.374" v="62" actId="1076"/>
          <ac:picMkLst>
            <pc:docMk/>
            <pc:sldMk cId="3298652144" sldId="257"/>
            <ac:picMk id="5" creationId="{763F272C-EFF1-42F4-8A62-EF3FC1FFEDB1}"/>
          </ac:picMkLst>
        </pc:picChg>
      </pc:sldChg>
      <pc:sldChg chg="addSp delSp modSp new mod modTransition modClrScheme chgLayout">
        <pc:chgData name="humphreys house" userId="4c17b5371436d1d3" providerId="LiveId" clId="{1A2FE750-90BA-4768-9793-8F1901750128}" dt="2021-02-11T11:35:25.622" v="147"/>
        <pc:sldMkLst>
          <pc:docMk/>
          <pc:sldMk cId="280693142" sldId="258"/>
        </pc:sldMkLst>
        <pc:spChg chg="del">
          <ac:chgData name="humphreys house" userId="4c17b5371436d1d3" providerId="LiveId" clId="{1A2FE750-90BA-4768-9793-8F1901750128}" dt="2021-02-11T09:55:39.603" v="67" actId="700"/>
          <ac:spMkLst>
            <pc:docMk/>
            <pc:sldMk cId="280693142" sldId="258"/>
            <ac:spMk id="2" creationId="{1E52701C-A0A8-4259-A5CD-D7E48C922B5F}"/>
          </ac:spMkLst>
        </pc:spChg>
        <pc:spChg chg="del">
          <ac:chgData name="humphreys house" userId="4c17b5371436d1d3" providerId="LiveId" clId="{1A2FE750-90BA-4768-9793-8F1901750128}" dt="2021-02-11T09:55:39.603" v="67" actId="700"/>
          <ac:spMkLst>
            <pc:docMk/>
            <pc:sldMk cId="280693142" sldId="258"/>
            <ac:spMk id="3" creationId="{858F52E9-6174-4AB0-9406-9DB28552E354}"/>
          </ac:spMkLst>
        </pc:spChg>
        <pc:spChg chg="add del">
          <ac:chgData name="humphreys house" userId="4c17b5371436d1d3" providerId="LiveId" clId="{1A2FE750-90BA-4768-9793-8F1901750128}" dt="2021-02-11T09:55:45.011" v="69" actId="22"/>
          <ac:spMkLst>
            <pc:docMk/>
            <pc:sldMk cId="280693142" sldId="258"/>
            <ac:spMk id="5" creationId="{C0C76334-EFB8-4430-B5DA-5FC4022D65E0}"/>
          </ac:spMkLst>
        </pc:spChg>
        <pc:spChg chg="add mod">
          <ac:chgData name="humphreys house" userId="4c17b5371436d1d3" providerId="LiveId" clId="{1A2FE750-90BA-4768-9793-8F1901750128}" dt="2021-02-11T11:30:28.970" v="133"/>
          <ac:spMkLst>
            <pc:docMk/>
            <pc:sldMk cId="280693142" sldId="258"/>
            <ac:spMk id="6" creationId="{984392BA-998F-4E64-92B7-9D3125B0CC87}"/>
          </ac:spMkLst>
        </pc:spChg>
        <pc:spChg chg="add mod">
          <ac:chgData name="humphreys house" userId="4c17b5371436d1d3" providerId="LiveId" clId="{1A2FE750-90BA-4768-9793-8F1901750128}" dt="2021-02-11T11:30:28.970" v="133"/>
          <ac:spMkLst>
            <pc:docMk/>
            <pc:sldMk cId="280693142" sldId="258"/>
            <ac:spMk id="7" creationId="{E330EDBE-6B27-4A2F-A23E-4512ADD297D0}"/>
          </ac:spMkLst>
        </pc:spChg>
        <pc:picChg chg="add mod">
          <ac:chgData name="humphreys house" userId="4c17b5371436d1d3" providerId="LiveId" clId="{1A2FE750-90BA-4768-9793-8F1901750128}" dt="2021-02-11T11:31:01.038" v="135" actId="1076"/>
          <ac:picMkLst>
            <pc:docMk/>
            <pc:sldMk cId="280693142" sldId="258"/>
            <ac:picMk id="9" creationId="{7E69A370-746E-41DA-93C3-BB7123BA3B98}"/>
          </ac:picMkLst>
        </pc:picChg>
      </pc:sldChg>
      <pc:sldChg chg="addSp modSp new mod modTransition modAnim">
        <pc:chgData name="humphreys house" userId="4c17b5371436d1d3" providerId="LiveId" clId="{1A2FE750-90BA-4768-9793-8F1901750128}" dt="2021-02-11T11:35:31.629" v="148"/>
        <pc:sldMkLst>
          <pc:docMk/>
          <pc:sldMk cId="3095494836" sldId="259"/>
        </pc:sldMkLst>
        <pc:spChg chg="mod">
          <ac:chgData name="humphreys house" userId="4c17b5371436d1d3" providerId="LiveId" clId="{1A2FE750-90BA-4768-9793-8F1901750128}" dt="2021-02-11T11:30:28.970" v="133"/>
          <ac:spMkLst>
            <pc:docMk/>
            <pc:sldMk cId="3095494836" sldId="259"/>
            <ac:spMk id="2" creationId="{37F2E5C0-BB73-4769-A054-6982AB7B22BF}"/>
          </ac:spMkLst>
        </pc:spChg>
        <pc:spChg chg="mod">
          <ac:chgData name="humphreys house" userId="4c17b5371436d1d3" providerId="LiveId" clId="{1A2FE750-90BA-4768-9793-8F1901750128}" dt="2021-02-11T11:30:28.970" v="133"/>
          <ac:spMkLst>
            <pc:docMk/>
            <pc:sldMk cId="3095494836" sldId="259"/>
            <ac:spMk id="3" creationId="{C64DA45B-4DCD-4061-9F1F-7078414385C5}"/>
          </ac:spMkLst>
        </pc:spChg>
        <pc:picChg chg="add mod">
          <ac:chgData name="humphreys house" userId="4c17b5371436d1d3" providerId="LiveId" clId="{1A2FE750-90BA-4768-9793-8F1901750128}" dt="2021-02-11T11:25:54.213" v="114" actId="1076"/>
          <ac:picMkLst>
            <pc:docMk/>
            <pc:sldMk cId="3095494836" sldId="259"/>
            <ac:picMk id="5" creationId="{3AE6A76D-76D3-49A9-A960-E823BAF135F6}"/>
          </ac:picMkLst>
        </pc:picChg>
        <pc:picChg chg="add mod">
          <ac:chgData name="humphreys house" userId="4c17b5371436d1d3" providerId="LiveId" clId="{1A2FE750-90BA-4768-9793-8F1901750128}" dt="2021-02-11T11:20:53.262" v="93" actId="1076"/>
          <ac:picMkLst>
            <pc:docMk/>
            <pc:sldMk cId="3095494836" sldId="259"/>
            <ac:picMk id="7" creationId="{6459407B-D835-4681-B8FC-66322E64849D}"/>
          </ac:picMkLst>
        </pc:picChg>
        <pc:picChg chg="add mod">
          <ac:chgData name="humphreys house" userId="4c17b5371436d1d3" providerId="LiveId" clId="{1A2FE750-90BA-4768-9793-8F1901750128}" dt="2021-02-11T11:27:06.393" v="119" actId="1076"/>
          <ac:picMkLst>
            <pc:docMk/>
            <pc:sldMk cId="3095494836" sldId="259"/>
            <ac:picMk id="9" creationId="{08580860-E1FE-419C-B574-5731C2E67A75}"/>
          </ac:picMkLst>
        </pc:picChg>
        <pc:picChg chg="add mod">
          <ac:chgData name="humphreys house" userId="4c17b5371436d1d3" providerId="LiveId" clId="{1A2FE750-90BA-4768-9793-8F1901750128}" dt="2021-02-11T11:21:23.189" v="97" actId="1076"/>
          <ac:picMkLst>
            <pc:docMk/>
            <pc:sldMk cId="3095494836" sldId="259"/>
            <ac:picMk id="11" creationId="{E1F891B8-59AC-4FAE-8330-2C90A5A698E6}"/>
          </ac:picMkLst>
        </pc:picChg>
        <pc:picChg chg="add mod">
          <ac:chgData name="humphreys house" userId="4c17b5371436d1d3" providerId="LiveId" clId="{1A2FE750-90BA-4768-9793-8F1901750128}" dt="2021-02-11T11:21:44.237" v="100" actId="1076"/>
          <ac:picMkLst>
            <pc:docMk/>
            <pc:sldMk cId="3095494836" sldId="259"/>
            <ac:picMk id="13" creationId="{C024F697-779E-4236-A4FA-89CDE9C84209}"/>
          </ac:picMkLst>
        </pc:picChg>
        <pc:picChg chg="add mod">
          <ac:chgData name="humphreys house" userId="4c17b5371436d1d3" providerId="LiveId" clId="{1A2FE750-90BA-4768-9793-8F1901750128}" dt="2021-02-11T11:21:59.349" v="102" actId="1076"/>
          <ac:picMkLst>
            <pc:docMk/>
            <pc:sldMk cId="3095494836" sldId="259"/>
            <ac:picMk id="15" creationId="{797D05C8-A3FE-43B5-BEA2-D9648516893C}"/>
          </ac:picMkLst>
        </pc:picChg>
      </pc:sldChg>
      <pc:sldChg chg="modSp new mod modTransition modAnim">
        <pc:chgData name="humphreys house" userId="4c17b5371436d1d3" providerId="LiveId" clId="{1A2FE750-90BA-4768-9793-8F1901750128}" dt="2021-02-11T11:35:44.246" v="149"/>
        <pc:sldMkLst>
          <pc:docMk/>
          <pc:sldMk cId="3565444898" sldId="260"/>
        </pc:sldMkLst>
        <pc:spChg chg="mod">
          <ac:chgData name="humphreys house" userId="4c17b5371436d1d3" providerId="LiveId" clId="{1A2FE750-90BA-4768-9793-8F1901750128}" dt="2021-02-11T11:30:28.970" v="133"/>
          <ac:spMkLst>
            <pc:docMk/>
            <pc:sldMk cId="3565444898" sldId="260"/>
            <ac:spMk id="2" creationId="{C0FF00E2-BD71-4E67-B700-A906529CBE39}"/>
          </ac:spMkLst>
        </pc:spChg>
        <pc:spChg chg="mod">
          <ac:chgData name="humphreys house" userId="4c17b5371436d1d3" providerId="LiveId" clId="{1A2FE750-90BA-4768-9793-8F1901750128}" dt="2021-02-11T11:30:28.970" v="133"/>
          <ac:spMkLst>
            <pc:docMk/>
            <pc:sldMk cId="3565444898" sldId="260"/>
            <ac:spMk id="3" creationId="{81B5B0D6-C31A-4ED5-B0A9-616BAEAFB5F5}"/>
          </ac:spMkLst>
        </pc:spChg>
      </pc:sldChg>
      <pc:sldChg chg="modSp new mod modTransition">
        <pc:chgData name="humphreys house" userId="4c17b5371436d1d3" providerId="LiveId" clId="{1A2FE750-90BA-4768-9793-8F1901750128}" dt="2021-02-11T11:36:17.549" v="152"/>
        <pc:sldMkLst>
          <pc:docMk/>
          <pc:sldMk cId="3409511116" sldId="261"/>
        </pc:sldMkLst>
        <pc:spChg chg="mod">
          <ac:chgData name="humphreys house" userId="4c17b5371436d1d3" providerId="LiveId" clId="{1A2FE750-90BA-4768-9793-8F1901750128}" dt="2021-02-11T11:30:28.970" v="133"/>
          <ac:spMkLst>
            <pc:docMk/>
            <pc:sldMk cId="3409511116" sldId="261"/>
            <ac:spMk id="2" creationId="{E1734A30-BAB2-454D-B7C4-22F84AC75601}"/>
          </ac:spMkLst>
        </pc:spChg>
        <pc:spChg chg="mod">
          <ac:chgData name="humphreys house" userId="4c17b5371436d1d3" providerId="LiveId" clId="{1A2FE750-90BA-4768-9793-8F1901750128}" dt="2021-02-11T11:30:28.970" v="133"/>
          <ac:spMkLst>
            <pc:docMk/>
            <pc:sldMk cId="3409511116" sldId="261"/>
            <ac:spMk id="3" creationId="{B131C8A5-0111-404D-A037-51FEB08FD20D}"/>
          </ac:spMkLst>
        </pc:spChg>
      </pc:sldChg>
      <pc:sldChg chg="addSp modSp new mod modTransition">
        <pc:chgData name="humphreys house" userId="4c17b5371436d1d3" providerId="LiveId" clId="{1A2FE750-90BA-4768-9793-8F1901750128}" dt="2021-02-11T11:59:44.718" v="267"/>
        <pc:sldMkLst>
          <pc:docMk/>
          <pc:sldMk cId="3532717798" sldId="262"/>
        </pc:sldMkLst>
        <pc:spChg chg="mod">
          <ac:chgData name="humphreys house" userId="4c17b5371436d1d3" providerId="LiveId" clId="{1A2FE750-90BA-4768-9793-8F1901750128}" dt="2021-02-11T11:52:11.774" v="191" actId="207"/>
          <ac:spMkLst>
            <pc:docMk/>
            <pc:sldMk cId="3532717798" sldId="262"/>
            <ac:spMk id="2" creationId="{7245FE33-3507-4F57-A721-3FEC2128A9A0}"/>
          </ac:spMkLst>
        </pc:spChg>
        <pc:spChg chg="mod">
          <ac:chgData name="humphreys house" userId="4c17b5371436d1d3" providerId="LiveId" clId="{1A2FE750-90BA-4768-9793-8F1901750128}" dt="2021-02-11T11:57:28.759" v="258" actId="5793"/>
          <ac:spMkLst>
            <pc:docMk/>
            <pc:sldMk cId="3532717798" sldId="262"/>
            <ac:spMk id="3" creationId="{9F37DE2F-F852-4F6E-B89F-371383853987}"/>
          </ac:spMkLst>
        </pc:spChg>
        <pc:picChg chg="add mod">
          <ac:chgData name="humphreys house" userId="4c17b5371436d1d3" providerId="LiveId" clId="{1A2FE750-90BA-4768-9793-8F1901750128}" dt="2021-02-11T11:57:17.981" v="245" actId="1076"/>
          <ac:picMkLst>
            <pc:docMk/>
            <pc:sldMk cId="3532717798" sldId="262"/>
            <ac:picMk id="5" creationId="{E1483B76-1D91-4E86-BD26-12DDA00FF87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3392-CA3C-41A8-8AAD-5F0F5D4D72B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1FCF-F695-438E-93E1-27171EA62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28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3392-CA3C-41A8-8AAD-5F0F5D4D72B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1FCF-F695-438E-93E1-27171EA62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538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3392-CA3C-41A8-8AAD-5F0F5D4D72B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1FCF-F695-438E-93E1-27171EA62E07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9892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3392-CA3C-41A8-8AAD-5F0F5D4D72B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1FCF-F695-438E-93E1-27171EA62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09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3392-CA3C-41A8-8AAD-5F0F5D4D72B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1FCF-F695-438E-93E1-27171EA62E07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0994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3392-CA3C-41A8-8AAD-5F0F5D4D72B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1FCF-F695-438E-93E1-27171EA62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384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3392-CA3C-41A8-8AAD-5F0F5D4D72B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1FCF-F695-438E-93E1-27171EA62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128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3392-CA3C-41A8-8AAD-5F0F5D4D72B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1FCF-F695-438E-93E1-27171EA62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705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3392-CA3C-41A8-8AAD-5F0F5D4D72B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1FCF-F695-438E-93E1-27171EA62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942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3392-CA3C-41A8-8AAD-5F0F5D4D72B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1FCF-F695-438E-93E1-27171EA62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52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3392-CA3C-41A8-8AAD-5F0F5D4D72B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1FCF-F695-438E-93E1-27171EA62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86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3392-CA3C-41A8-8AAD-5F0F5D4D72B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1FCF-F695-438E-93E1-27171EA62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917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3392-CA3C-41A8-8AAD-5F0F5D4D72B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1FCF-F695-438E-93E1-27171EA62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378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3392-CA3C-41A8-8AAD-5F0F5D4D72B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1FCF-F695-438E-93E1-27171EA62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59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3392-CA3C-41A8-8AAD-5F0F5D4D72B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1FCF-F695-438E-93E1-27171EA62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78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3392-CA3C-41A8-8AAD-5F0F5D4D72B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1FCF-F695-438E-93E1-27171EA62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22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E3392-CA3C-41A8-8AAD-5F0F5D4D72B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ACB1FCF-F695-438E-93E1-27171EA62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81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ake&#8217;ssnowcoatislegendary.co.uk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C8024-573B-4837-A35C-3DD6454D67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u="sng" dirty="0">
                <a:solidFill>
                  <a:srgbClr val="00B0F0"/>
                </a:solidFill>
                <a:latin typeface="Jokerman" panose="04090605060D06020702" pitchFamily="82" charset="0"/>
              </a:rPr>
              <a:t>Jake’s snow coat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35EEC2-263E-4DD8-9C18-3038FD2931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318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9D857-7173-4997-8174-D5F547EA2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1569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rgbClr val="00B0F0"/>
                </a:solidFill>
              </a:rPr>
              <a:t>Buy Jake’s snow coat today!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BE645-F9E2-47BC-81E0-7A288C40D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Getting cold halfway up a mountain is </a:t>
            </a:r>
            <a:r>
              <a:rPr lang="en-GB" sz="1800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snow </a:t>
            </a:r>
            <a:r>
              <a:rPr lang="en-GB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joke!</a:t>
            </a:r>
            <a:endParaRPr lang="en-GB" sz="18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3F272C-EFF1-42F4-8A62-EF3FC1FFED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846" y="3331168"/>
            <a:ext cx="2137567" cy="219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6521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84392BA-998F-4E64-92B7-9D3125B0C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330EDBE-6B27-4A2F-A23E-4512ADD29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Need a tent? But don’t have a big enough bag? Or Want to glamp not camp? Want a simple answer? Then look no further! </a:t>
            </a:r>
            <a:r>
              <a:rPr lang="en-GB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Buy </a:t>
            </a:r>
            <a:r>
              <a:rPr lang="en-GB" sz="1800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Jake’s</a:t>
            </a:r>
            <a:r>
              <a:rPr lang="en-GB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snow coat</a:t>
            </a:r>
            <a:r>
              <a:rPr lang="en-GB" sz="1800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® </a:t>
            </a:r>
            <a:r>
              <a:rPr lang="en-GB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today! </a:t>
            </a:r>
            <a:r>
              <a:rPr lang="en-GB" sz="1800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Jake’s</a:t>
            </a:r>
            <a:r>
              <a:rPr lang="en-GB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snow coat</a:t>
            </a:r>
            <a:r>
              <a:rPr lang="en-GB" sz="1800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® </a:t>
            </a:r>
            <a:r>
              <a:rPr lang="en-GB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has exclusive features, one of the best rated features is the infinite pocket!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69A370-746E-41DA-93C3-BB7123BA3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6680" y="3011648"/>
            <a:ext cx="2810312" cy="421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931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5FE33-3507-4F57-A721-3FEC2128A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07" y="391486"/>
            <a:ext cx="8596668" cy="1320800"/>
          </a:xfrm>
        </p:spPr>
        <p:txBody>
          <a:bodyPr/>
          <a:lstStyle/>
          <a:p>
            <a:r>
              <a:rPr lang="en-GB" dirty="0">
                <a:solidFill>
                  <a:srgbClr val="00B0F0"/>
                </a:solidFill>
              </a:rPr>
              <a:t>Infinite pocket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7DE2F-F852-4F6E-B89F-371383853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B0F0"/>
                </a:solidFill>
              </a:rPr>
              <a:t>It is infinite!</a:t>
            </a:r>
          </a:p>
          <a:p>
            <a:r>
              <a:rPr lang="en-GB" dirty="0">
                <a:solidFill>
                  <a:srgbClr val="00B0F0"/>
                </a:solidFill>
              </a:rPr>
              <a:t>It can fit anything in it!</a:t>
            </a:r>
          </a:p>
          <a:p>
            <a:pPr marL="0" indent="0">
              <a:buNone/>
            </a:pPr>
            <a:endParaRPr lang="en-GB" dirty="0">
              <a:solidFill>
                <a:srgbClr val="00B0F0"/>
              </a:solidFill>
            </a:endParaRPr>
          </a:p>
          <a:p>
            <a:endParaRPr lang="en-GB" dirty="0">
              <a:solidFill>
                <a:srgbClr val="00B0F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483B76-1D91-4E86-BD26-12DDA00FF87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544" y="2735650"/>
            <a:ext cx="4580389" cy="412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7177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2E5C0-BB73-4769-A054-6982AB7B2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DA45B-4DCD-4061-9F1F-707841438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When Edmund Hillary featured in </a:t>
            </a:r>
            <a:r>
              <a:rPr lang="en-GB" sz="1800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Retired mountaineers’ magazine, he</a:t>
            </a:r>
            <a:r>
              <a:rPr lang="en-GB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rated </a:t>
            </a:r>
            <a:r>
              <a:rPr lang="en-GB" sz="1800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Jake’s snow coat® </a:t>
            </a:r>
            <a:r>
              <a:rPr lang="en-GB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five out of five snowballs!</a:t>
            </a: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E6A76D-76D3-49A9-A960-E823BAF135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09" y="2827220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459407B-D835-4681-B8FC-66322E6484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033" y="2899487"/>
            <a:ext cx="1865376" cy="12435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8580860-E1FE-419C-B574-5731C2E67A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607" y="2905779"/>
            <a:ext cx="1865376" cy="124358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1F891B8-59AC-4FAE-8330-2C90A5A698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844" y="2899487"/>
            <a:ext cx="1865376" cy="12435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024F697-779E-4236-A4FA-89CDE9C842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295" y="4063531"/>
            <a:ext cx="1865376" cy="124358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97D05C8-A3FE-43B5-BEA2-D964851689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142" y="4063531"/>
            <a:ext cx="1865376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4948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F00E2-BD71-4E67-B700-A906529CB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5B0D6-C31A-4ED5-B0A9-616BAEAFB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Jake’s</a:t>
            </a:r>
            <a:r>
              <a:rPr lang="en-GB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snow coat</a:t>
            </a:r>
            <a:r>
              <a:rPr lang="en-GB" sz="1800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® </a:t>
            </a:r>
            <a:r>
              <a:rPr lang="en-GB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lang="en-GB" sz="1800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very</a:t>
            </a:r>
            <a:r>
              <a:rPr lang="en-GB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reasonably priced at £99.99 which is almost </a:t>
            </a:r>
            <a:r>
              <a:rPr lang="en-GB" sz="1800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too</a:t>
            </a:r>
            <a:r>
              <a:rPr lang="en-GB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cheap for this amazing product. </a:t>
            </a:r>
          </a:p>
          <a:p>
            <a:endParaRPr lang="en-GB" sz="18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Visit </a:t>
            </a:r>
            <a:r>
              <a:rPr lang="en-GB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www.Jake’sSnowCoatIsLegendary.co.uk</a:t>
            </a:r>
            <a:endParaRPr lang="en-GB" sz="1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80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Only £99.99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356544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34A30-BAB2-454D-B7C4-22F84AC75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1C8A5-0111-404D-A037-51FEB08FD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QUICK ONLY 10 LEFT IN STOCK BUY NOW!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51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137</TotalTime>
  <Words>145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Jokerman</vt:lpstr>
      <vt:lpstr>Times New Roman</vt:lpstr>
      <vt:lpstr>Trebuchet MS</vt:lpstr>
      <vt:lpstr>Wingdings 3</vt:lpstr>
      <vt:lpstr>Facet</vt:lpstr>
      <vt:lpstr>Jake’s snow coat </vt:lpstr>
      <vt:lpstr>Buy Jake’s snow coat today!</vt:lpstr>
      <vt:lpstr>PowerPoint Presentation</vt:lpstr>
      <vt:lpstr>Infinite pocket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Jake’s snow coat</dc:title>
  <dc:creator>humphreys house</dc:creator>
  <cp:lastModifiedBy>R Ashton</cp:lastModifiedBy>
  <cp:revision>3</cp:revision>
  <dcterms:created xsi:type="dcterms:W3CDTF">2021-02-11T09:43:07Z</dcterms:created>
  <dcterms:modified xsi:type="dcterms:W3CDTF">2021-02-11T13:20:22Z</dcterms:modified>
</cp:coreProperties>
</file>