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2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y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y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y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DC1EE5-6194-4914-B273-FE1541182871}" type="datetimeFigureOut">
              <a:rPr lang="cy-GB" smtClean="0"/>
              <a:pPr/>
              <a:t>24/04/2020</a:t>
            </a:fld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y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4191A-2A19-4174-81C2-00621B321A36}" type="slidenum">
              <a:rPr lang="cy-GB" smtClean="0"/>
              <a:pPr/>
              <a:t>‹#›</a:t>
            </a:fld>
            <a:endParaRPr lang="cy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656184"/>
          </a:xfrm>
        </p:spPr>
        <p:txBody>
          <a:bodyPr>
            <a:normAutofit/>
          </a:bodyPr>
          <a:lstStyle/>
          <a:p>
            <a:r>
              <a:rPr lang="cy-GB" dirty="0" smtClean="0">
                <a:latin typeface="Arial" pitchFamily="34" charset="0"/>
                <a:cs typeface="Arial" pitchFamily="34" charset="0"/>
              </a:rPr>
              <a:t>How does exercise effect our heart rate?</a:t>
            </a:r>
            <a:endParaRPr lang="cy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urry\AppData\Local\Microsoft\Windows\Temporary Internet Files\Content.IE5\EBOHEY10\heart-rate-ekg-ecg-heart-bea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140968"/>
            <a:ext cx="3025775" cy="279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/>
              <a:t>What do we think?</a:t>
            </a:r>
            <a:endParaRPr lang="cy-GB" sz="4000" dirty="0"/>
          </a:p>
        </p:txBody>
      </p:sp>
      <p:pic>
        <p:nvPicPr>
          <p:cNvPr id="52226" name="Picture 2" descr="http://www.clubpayroll.com/Portals/50988/images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3295650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/>
              <a:t>What are we measuring?</a:t>
            </a:r>
            <a:endParaRPr lang="cy-GB" sz="4000" dirty="0"/>
          </a:p>
        </p:txBody>
      </p:sp>
      <p:pic>
        <p:nvPicPr>
          <p:cNvPr id="52226" name="Picture 2" descr="http://www.clubpayroll.com/Portals/50988/images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3295650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54868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Arial" pitchFamily="34" charset="0"/>
                <a:cs typeface="Arial" pitchFamily="34" charset="0"/>
              </a:rPr>
              <a:t>Our heart rate is the number of times our heart beats per minute.  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 descr="http://www.healthyheartexperts.com/wp-content/gallery/images2/normal-pulse-rate-for-adul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2857500" cy="2857500"/>
          </a:xfrm>
          <a:prstGeom prst="rect">
            <a:avLst/>
          </a:prstGeom>
          <a:noFill/>
        </p:spPr>
      </p:pic>
      <p:pic>
        <p:nvPicPr>
          <p:cNvPr id="56324" name="Picture 4" descr="https://elearningcentralia.files.wordpress.com/2012/07/one-minu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048935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54868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/>
              <a:t>We’ll need to record our heart beats.  How can we do this?</a:t>
            </a:r>
          </a:p>
          <a:p>
            <a:pPr algn="ctr"/>
            <a:endParaRPr lang="cy-GB" sz="4000" dirty="0" smtClean="0"/>
          </a:p>
        </p:txBody>
      </p:sp>
      <p:pic>
        <p:nvPicPr>
          <p:cNvPr id="54274" name="Picture 2" descr="http://www.hopkinsmedicine.org/healthlibrary/GetImage.aspx?ImageId=1255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400600" cy="4180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1162</TotalTime>
  <Words>46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Civic</vt:lpstr>
      <vt:lpstr>How does exercise effect our heart rate?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Investigate: How does exercise effect our heart rate?</dc:title>
  <dc:creator>Kate</dc:creator>
  <cp:lastModifiedBy>N Cuff</cp:lastModifiedBy>
  <cp:revision>6</cp:revision>
  <dcterms:created xsi:type="dcterms:W3CDTF">2012-11-26T20:59:03Z</dcterms:created>
  <dcterms:modified xsi:type="dcterms:W3CDTF">2020-04-24T08:33:00Z</dcterms:modified>
</cp:coreProperties>
</file>