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4" d="100"/>
          <a:sy n="74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4A602-B132-462A-BFBC-2C4AA865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458E81-1856-4CBD-AD44-5F24CEE58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284DA4-C3B7-4254-AD43-9326021D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4D98C3-A6B0-44C1-8767-ECE3A68F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E77077-5EE8-483A-A76A-77C7DE41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0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CF7D6-DD1C-4532-AC40-E87F4332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1D85F5-05CC-4C2C-858C-79D1956D9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128322-EBC4-4070-900D-29E198B5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CA5B8F-3099-433C-9DCE-EBB8F5AB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29F103-1094-43BC-88FB-5874B00F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2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C08006-4286-4D45-B918-613C0F47D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7FC3F8-1A5F-41F1-9621-023632AD6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AC8FD0-9AC3-4E75-A4E6-6001C22C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EBBB7-D32E-43E7-AB8F-1CB8CD66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E4255-A843-463E-ADD7-F2F8C781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DAA89-FB4F-496D-B470-3B423EE4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389BD-58D7-47FB-ADC1-EAABBBA1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4118FE-3EEB-4A64-BF85-63B547D6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8D8EAC-72DD-4291-83E1-3E54879B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D8155E-43AA-4731-A9AF-706282F5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8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A3523-B757-4F2D-832F-151C7B0F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76C213-181A-4BFD-9C67-2FC8EC643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62FF51-6BC5-4043-88BB-F6190C91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CB32AE-47B2-439E-BAE0-95C358FF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F0BADB-47A3-43E3-847D-4AA4C7B3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90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15870-03A9-45B1-9FC3-11C31EEE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8A156-3A4F-4DD4-BD47-8B1850E59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1C5725-CE29-416A-8C2D-7770EA8A7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EB2F15-E045-4DAB-B6DB-86A0C7C0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C1638D-E110-499E-80E6-C4F4F1E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C798F6-04F6-4B44-8B39-AD820E38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3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DCA77-EF5C-4CCB-A7FB-88FB75D5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67C7B5-57FE-422D-B4D3-444CC49C8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55572A-9474-4998-A8E9-A3EAB3E5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77708B-7F8C-4484-8B54-4C6AA125B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541E6A-9CBC-4048-85C5-CF3988A17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F7503A-6D16-4FA9-840B-6201BDC6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84F505-039D-403F-8BEB-ABD0CA9E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684800-751E-45A4-883F-85E29F30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9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14B75-3209-47BB-AFAF-5BE95AE0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6DC63D-2803-4BFB-BFFC-7D9676DA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853B8C-54EB-439D-960A-384D3F54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33CEE-E1EB-49B6-905E-97BB6114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6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153B0F-D543-4CF3-8BE5-0EC860FC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226B93-1DD8-482B-8E34-9D3AD9FF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747293-A54B-4514-88BA-4433BF9E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6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372AE-EB32-48E8-8549-4DB419C2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DD812F-63DE-45C1-A5D6-11171B251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7DC6EA-C8E1-4347-BDE0-3626E9D38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6EC984-D407-4790-B1C4-C2C060C5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0747A3-9F42-4365-84CF-2D3841CF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C11D65-2FAE-4D4B-8E61-52310A04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61654-4EAE-43E6-B258-88513AE8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B2C5B4-2B06-43AD-942E-64E97D7A6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210B0F-88D8-4E60-9893-3A3FBBF9A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CFDA00-809C-4EC1-BC5E-63742E62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D354DA-19EA-44D4-B2CA-F92AD311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E5B5BB-CEE1-49B4-97EF-931E766A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1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E9D66D-5ACF-4677-AA7C-25811376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825ED5-30E7-4AFF-9179-72D3A94D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BB061D-2163-4BEA-B6E7-F4CF009AD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8719-22B4-46A9-9E2D-2F19990AF75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3A7393-0083-4269-A948-8967C460E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2DEFC6-C11F-4E0D-A27A-E0091E65F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8896-FC2E-46D8-B9F7-880F0058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5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E32C633-2EC0-483D-9C31-39EEE145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Fractions around the house</a:t>
            </a:r>
            <a:r>
              <a:rPr lang="en-GB" dirty="0"/>
              <a:t>.</a:t>
            </a:r>
          </a:p>
        </p:txBody>
      </p:sp>
      <p:pic>
        <p:nvPicPr>
          <p:cNvPr id="7" name="Content Placeholder 6" descr="A piano in a kitchen&#10;&#10;Description automatically generated">
            <a:extLst>
              <a:ext uri="{FF2B5EF4-FFF2-40B4-BE49-F238E27FC236}">
                <a16:creationId xmlns:a16="http://schemas.microsoft.com/office/drawing/2014/main" xmlns="" id="{BBE14A93-E1D5-4DF6-8A94-E63762C6C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1963" y="2648545"/>
            <a:ext cx="4300838" cy="1877877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C772736-0205-442C-BE16-013EE6785560}"/>
              </a:ext>
            </a:extLst>
          </p:cNvPr>
          <p:cNvCxnSpPr>
            <a:cxnSpLocks/>
          </p:cNvCxnSpPr>
          <p:nvPr/>
        </p:nvCxnSpPr>
        <p:spPr>
          <a:xfrm flipV="1">
            <a:off x="949517" y="5434284"/>
            <a:ext cx="789522" cy="607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51DE30-1420-411D-8A47-3A26C6760A29}"/>
              </a:ext>
            </a:extLst>
          </p:cNvPr>
          <p:cNvSpPr txBox="1"/>
          <p:nvPr/>
        </p:nvSpPr>
        <p:spPr>
          <a:xfrm>
            <a:off x="726881" y="6041522"/>
            <a:ext cx="298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1/9 of the drawers can’t close</a:t>
            </a:r>
          </a:p>
        </p:txBody>
      </p:sp>
      <p:pic>
        <p:nvPicPr>
          <p:cNvPr id="18" name="Picture 17" descr="A picture containing table, food, cake, indoor&#10;&#10;Description automatically generated">
            <a:extLst>
              <a:ext uri="{FF2B5EF4-FFF2-40B4-BE49-F238E27FC236}">
                <a16:creationId xmlns:a16="http://schemas.microsoft.com/office/drawing/2014/main" xmlns="" id="{A770A01C-5EE6-43B6-80ED-E38D832D9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12" y="1413572"/>
            <a:ext cx="3570449" cy="374805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4217D9E-EEB8-404D-94E5-7ACC60AFC1DD}"/>
              </a:ext>
            </a:extLst>
          </p:cNvPr>
          <p:cNvCxnSpPr>
            <a:cxnSpLocks/>
          </p:cNvCxnSpPr>
          <p:nvPr/>
        </p:nvCxnSpPr>
        <p:spPr>
          <a:xfrm flipH="1">
            <a:off x="5571523" y="2345635"/>
            <a:ext cx="2379782" cy="664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126DB31-8D15-4453-8629-71B22DB82A3D}"/>
              </a:ext>
            </a:extLst>
          </p:cNvPr>
          <p:cNvSpPr txBox="1"/>
          <p:nvPr/>
        </p:nvSpPr>
        <p:spPr>
          <a:xfrm>
            <a:off x="6542725" y="1976303"/>
            <a:ext cx="464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¾ of the cake has not been eaten (will change). </a:t>
            </a:r>
          </a:p>
        </p:txBody>
      </p:sp>
      <p:pic>
        <p:nvPicPr>
          <p:cNvPr id="25" name="Picture 24" descr="A picture containing indoor, table, sitting, food&#10;&#10;Description automatically generated">
            <a:extLst>
              <a:ext uri="{FF2B5EF4-FFF2-40B4-BE49-F238E27FC236}">
                <a16:creationId xmlns:a16="http://schemas.microsoft.com/office/drawing/2014/main" xmlns="" id="{D41F3994-D3B4-4A22-B5C0-A1D7FAD45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78" y="3746278"/>
            <a:ext cx="3570450" cy="274659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B2AA1C08-E6A5-4906-9D3C-AF01DBFD3A3E}"/>
              </a:ext>
            </a:extLst>
          </p:cNvPr>
          <p:cNvCxnSpPr>
            <a:cxnSpLocks/>
          </p:cNvCxnSpPr>
          <p:nvPr/>
        </p:nvCxnSpPr>
        <p:spPr>
          <a:xfrm flipH="1">
            <a:off x="9745455" y="4620126"/>
            <a:ext cx="977088" cy="287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226DEA7-E898-486E-B3D5-2DFA8DACCFEA}"/>
              </a:ext>
            </a:extLst>
          </p:cNvPr>
          <p:cNvSpPr txBox="1"/>
          <p:nvPr/>
        </p:nvSpPr>
        <p:spPr>
          <a:xfrm>
            <a:off x="10590307" y="4628087"/>
            <a:ext cx="119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6/6 eggs are in the carton </a:t>
            </a:r>
          </a:p>
        </p:txBody>
      </p:sp>
    </p:spTree>
    <p:extLst>
      <p:ext uri="{BB962C8B-B14F-4D97-AF65-F5344CB8AC3E}">
        <p14:creationId xmlns:p14="http://schemas.microsoft.com/office/powerpoint/2010/main" val="39430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99B1E-A5D0-47CB-A441-A3178612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Continued… </a:t>
            </a:r>
          </a:p>
        </p:txBody>
      </p:sp>
      <p:pic>
        <p:nvPicPr>
          <p:cNvPr id="5" name="Content Placeholder 4" descr="A picture containing table, sitting, indoor, food&#10;&#10;Description automatically generated">
            <a:extLst>
              <a:ext uri="{FF2B5EF4-FFF2-40B4-BE49-F238E27FC236}">
                <a16:creationId xmlns:a16="http://schemas.microsoft.com/office/drawing/2014/main" xmlns="" id="{A787B5FB-E8F0-4DE8-8F1C-00313C515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7" y="1549555"/>
            <a:ext cx="5500541" cy="4136407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B82C24F-4F09-4048-9474-9E6E50900885}"/>
              </a:ext>
            </a:extLst>
          </p:cNvPr>
          <p:cNvCxnSpPr>
            <a:cxnSpLocks/>
          </p:cNvCxnSpPr>
          <p:nvPr/>
        </p:nvCxnSpPr>
        <p:spPr>
          <a:xfrm flipH="1">
            <a:off x="4708656" y="2393219"/>
            <a:ext cx="1588168" cy="847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1FDF64-D824-458E-96FE-41D7B0B1FAFF}"/>
              </a:ext>
            </a:extLst>
          </p:cNvPr>
          <p:cNvSpPr txBox="1"/>
          <p:nvPr/>
        </p:nvSpPr>
        <p:spPr>
          <a:xfrm>
            <a:off x="5914428" y="2072008"/>
            <a:ext cx="259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1/3 of the buns are left.</a:t>
            </a:r>
          </a:p>
        </p:txBody>
      </p:sp>
      <p:pic>
        <p:nvPicPr>
          <p:cNvPr id="14" name="Picture 13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xmlns="" id="{0CD96B34-86BE-4FCD-9F47-7EECB6806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3939" y="2654441"/>
            <a:ext cx="4136406" cy="345044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86F0175-A0D7-46DC-97AE-45941B7F58DC}"/>
              </a:ext>
            </a:extLst>
          </p:cNvPr>
          <p:cNvCxnSpPr>
            <a:cxnSpLocks/>
          </p:cNvCxnSpPr>
          <p:nvPr/>
        </p:nvCxnSpPr>
        <p:spPr>
          <a:xfrm flipV="1">
            <a:off x="7295949" y="4523875"/>
            <a:ext cx="2849078" cy="1644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D8325E1-67C6-4973-B16A-A81CEDE33885}"/>
              </a:ext>
            </a:extLst>
          </p:cNvPr>
          <p:cNvSpPr txBox="1"/>
          <p:nvPr/>
        </p:nvSpPr>
        <p:spPr>
          <a:xfrm>
            <a:off x="5416119" y="6168580"/>
            <a:ext cx="29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2/15 of the pens are sharpies</a:t>
            </a:r>
          </a:p>
        </p:txBody>
      </p:sp>
    </p:spTree>
    <p:extLst>
      <p:ext uri="{BB962C8B-B14F-4D97-AF65-F5344CB8AC3E}">
        <p14:creationId xmlns:p14="http://schemas.microsoft.com/office/powerpoint/2010/main" val="42613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BF615-58FA-4962-931F-149B42D1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And more…</a:t>
            </a:r>
          </a:p>
        </p:txBody>
      </p:sp>
      <p:pic>
        <p:nvPicPr>
          <p:cNvPr id="5" name="Content Placeholder 4" descr="A picture containing table, sitting, purple, laying&#10;&#10;Description automatically generated">
            <a:extLst>
              <a:ext uri="{FF2B5EF4-FFF2-40B4-BE49-F238E27FC236}">
                <a16:creationId xmlns:a16="http://schemas.microsoft.com/office/drawing/2014/main" xmlns="" id="{0F732F20-8E1A-4368-83DA-340FF7ED2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593" y="2112515"/>
            <a:ext cx="4504263" cy="3231240"/>
          </a:xfrm>
        </p:spPr>
      </p:pic>
      <p:pic>
        <p:nvPicPr>
          <p:cNvPr id="7" name="Picture 6" descr="A blue bowl filled with fruit&#10;&#10;Description automatically generated">
            <a:extLst>
              <a:ext uri="{FF2B5EF4-FFF2-40B4-BE49-F238E27FC236}">
                <a16:creationId xmlns:a16="http://schemas.microsoft.com/office/drawing/2014/main" xmlns="" id="{133ED331-7009-4B6E-ADB6-73C9AC282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822" y="523759"/>
            <a:ext cx="3809967" cy="3737113"/>
          </a:xfrm>
          <a:prstGeom prst="rect">
            <a:avLst/>
          </a:prstGeom>
        </p:spPr>
      </p:pic>
      <p:pic>
        <p:nvPicPr>
          <p:cNvPr id="9" name="Picture 8" descr="A pair of shoes&#10;&#10;Description automatically generated">
            <a:extLst>
              <a:ext uri="{FF2B5EF4-FFF2-40B4-BE49-F238E27FC236}">
                <a16:creationId xmlns:a16="http://schemas.microsoft.com/office/drawing/2014/main" xmlns="" id="{BC738CD9-E7A9-429C-8D3D-38244A129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95" y="3429000"/>
            <a:ext cx="3737114" cy="306593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DDA1B44-A74E-47AE-B702-419FCF1DC4CD}"/>
              </a:ext>
            </a:extLst>
          </p:cNvPr>
          <p:cNvCxnSpPr>
            <a:cxnSpLocks/>
          </p:cNvCxnSpPr>
          <p:nvPr/>
        </p:nvCxnSpPr>
        <p:spPr>
          <a:xfrm flipH="1" flipV="1">
            <a:off x="2703443" y="3371353"/>
            <a:ext cx="421421" cy="2752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5C7079F-2202-472F-9F39-42B2F69E08F0}"/>
              </a:ext>
            </a:extLst>
          </p:cNvPr>
          <p:cNvCxnSpPr>
            <a:cxnSpLocks/>
          </p:cNvCxnSpPr>
          <p:nvPr/>
        </p:nvCxnSpPr>
        <p:spPr>
          <a:xfrm flipH="1">
            <a:off x="7834395" y="1574358"/>
            <a:ext cx="1192291" cy="577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41E7397-CB1B-4845-8598-D0261084D5BC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7108466" y="4747448"/>
            <a:ext cx="1949543" cy="559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911E494-B681-43D8-A752-33AC699DB1DB}"/>
              </a:ext>
            </a:extLst>
          </p:cNvPr>
          <p:cNvSpPr txBox="1"/>
          <p:nvPr/>
        </p:nvSpPr>
        <p:spPr>
          <a:xfrm>
            <a:off x="1323684" y="6123543"/>
            <a:ext cx="290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1/3 cushions has flowers 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7065B4-BD3C-49F2-8A5A-3CF053CF4B79}"/>
              </a:ext>
            </a:extLst>
          </p:cNvPr>
          <p:cNvSpPr txBox="1"/>
          <p:nvPr/>
        </p:nvSpPr>
        <p:spPr>
          <a:xfrm>
            <a:off x="9058009" y="1291337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8/12 or 2/3 is apples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198085E-7BC6-4008-96A9-268857347A85}"/>
              </a:ext>
            </a:extLst>
          </p:cNvPr>
          <p:cNvSpPr txBox="1"/>
          <p:nvPr/>
        </p:nvSpPr>
        <p:spPr>
          <a:xfrm>
            <a:off x="5155174" y="5121797"/>
            <a:ext cx="19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2/6 or 1/3 are grey</a:t>
            </a:r>
          </a:p>
        </p:txBody>
      </p:sp>
    </p:spTree>
    <p:extLst>
      <p:ext uri="{BB962C8B-B14F-4D97-AF65-F5344CB8AC3E}">
        <p14:creationId xmlns:p14="http://schemas.microsoft.com/office/powerpoint/2010/main" val="1754390786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07EF0-889B-4456-9F67-D1918524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And finally.</a:t>
            </a:r>
          </a:p>
        </p:txBody>
      </p:sp>
      <p:pic>
        <p:nvPicPr>
          <p:cNvPr id="5" name="Content Placeholder 4" descr="A picture containing indoor, table, small, sitting&#10;&#10;Description automatically generated">
            <a:extLst>
              <a:ext uri="{FF2B5EF4-FFF2-40B4-BE49-F238E27FC236}">
                <a16:creationId xmlns:a16="http://schemas.microsoft.com/office/drawing/2014/main" xmlns="" id="{10A11E65-8598-4E3E-AD78-F95291A24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60" y="1982045"/>
            <a:ext cx="3428565" cy="2578281"/>
          </a:xfrm>
        </p:spPr>
      </p:pic>
      <p:pic>
        <p:nvPicPr>
          <p:cNvPr id="7" name="Picture 6" descr="A close up of a remote control&#10;&#10;Description automatically generated">
            <a:extLst>
              <a:ext uri="{FF2B5EF4-FFF2-40B4-BE49-F238E27FC236}">
                <a16:creationId xmlns:a16="http://schemas.microsoft.com/office/drawing/2014/main" xmlns="" id="{6CA07A9C-0DE4-4A14-90D1-1BEF72CD0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49" y="3063875"/>
            <a:ext cx="5251866" cy="3429000"/>
          </a:xfrm>
          <a:prstGeom prst="rect">
            <a:avLst/>
          </a:prstGeom>
        </p:spPr>
      </p:pic>
      <p:pic>
        <p:nvPicPr>
          <p:cNvPr id="9" name="Picture 8" descr="A close up of a bed&#10;&#10;Description automatically generated">
            <a:extLst>
              <a:ext uri="{FF2B5EF4-FFF2-40B4-BE49-F238E27FC236}">
                <a16:creationId xmlns:a16="http://schemas.microsoft.com/office/drawing/2014/main" xmlns="" id="{2CA99B11-DDCF-4D28-A36E-6BE6D7D3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8544" y="365125"/>
            <a:ext cx="6435256" cy="252159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32E1391-980A-4942-B44B-8F729AC7DF83}"/>
              </a:ext>
            </a:extLst>
          </p:cNvPr>
          <p:cNvCxnSpPr>
            <a:cxnSpLocks/>
          </p:cNvCxnSpPr>
          <p:nvPr/>
        </p:nvCxnSpPr>
        <p:spPr>
          <a:xfrm flipV="1">
            <a:off x="1574359" y="3578087"/>
            <a:ext cx="0" cy="184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242926-2BE0-43C4-AA87-B1AC99F311EA}"/>
              </a:ext>
            </a:extLst>
          </p:cNvPr>
          <p:cNvSpPr txBox="1"/>
          <p:nvPr/>
        </p:nvSpPr>
        <p:spPr>
          <a:xfrm>
            <a:off x="503102" y="5301097"/>
            <a:ext cx="311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1/3 of the </a:t>
            </a:r>
            <a:r>
              <a:rPr lang="en-GB" dirty="0" err="1"/>
              <a:t>lego</a:t>
            </a:r>
            <a:r>
              <a:rPr lang="en-GB" dirty="0"/>
              <a:t> containers is black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5FFB221-890C-4D91-A626-DB300F8298B1}"/>
              </a:ext>
            </a:extLst>
          </p:cNvPr>
          <p:cNvCxnSpPr>
            <a:cxnSpLocks/>
          </p:cNvCxnSpPr>
          <p:nvPr/>
        </p:nvCxnSpPr>
        <p:spPr>
          <a:xfrm flipH="1" flipV="1">
            <a:off x="7720718" y="4484537"/>
            <a:ext cx="1971922" cy="149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9652D06-F0EB-4312-8F33-B6E0A4D90F94}"/>
              </a:ext>
            </a:extLst>
          </p:cNvPr>
          <p:cNvSpPr txBox="1"/>
          <p:nvPr/>
        </p:nvSpPr>
        <p:spPr>
          <a:xfrm>
            <a:off x="9692640" y="5208764"/>
            <a:ext cx="120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½ of the remote controllers is small.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C5B1FC3-EF27-4202-B18F-44C6601BFD9A}"/>
              </a:ext>
            </a:extLst>
          </p:cNvPr>
          <p:cNvCxnSpPr>
            <a:cxnSpLocks/>
          </p:cNvCxnSpPr>
          <p:nvPr/>
        </p:nvCxnSpPr>
        <p:spPr>
          <a:xfrm flipH="1" flipV="1">
            <a:off x="10897292" y="1556904"/>
            <a:ext cx="168684" cy="1506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D4F27E1-78C7-4B59-9596-87253F2665C2}"/>
              </a:ext>
            </a:extLst>
          </p:cNvPr>
          <p:cNvSpPr txBox="1"/>
          <p:nvPr/>
        </p:nvSpPr>
        <p:spPr>
          <a:xfrm>
            <a:off x="10817525" y="3294254"/>
            <a:ext cx="871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1/3 of the pillows is </a:t>
            </a:r>
            <a:r>
              <a:rPr lang="en-GB" dirty="0" err="1"/>
              <a:t>stripey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9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9D86DC7-F50E-4D78-A0CE-50176081E51E}"/>
              </a:ext>
            </a:extLst>
          </p:cNvPr>
          <p:cNvSpPr/>
          <p:nvPr/>
        </p:nvSpPr>
        <p:spPr>
          <a:xfrm>
            <a:off x="1526875" y="547778"/>
            <a:ext cx="87452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end (click on th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 link!)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WIN_20200327_11_34_01_Pro">
            <a:hlinkClick r:id="" action="ppaction://media"/>
            <a:extLst>
              <a:ext uri="{FF2B5EF4-FFF2-40B4-BE49-F238E27FC236}">
                <a16:creationId xmlns:a16="http://schemas.microsoft.com/office/drawing/2014/main" xmlns="" id="{FF8D5BD5-3B55-4EFD-8ABC-CBAC3145F5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0" y="1629244"/>
            <a:ext cx="8128000" cy="46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95</Words>
  <Application>Microsoft Office PowerPoint</Application>
  <PresentationFormat>Custom</PresentationFormat>
  <Paragraphs>16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Fractions around the house.</vt:lpstr>
      <vt:lpstr>Continued… </vt:lpstr>
      <vt:lpstr>And more…</vt:lpstr>
      <vt:lpstr>And finally.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around the house.</dc:title>
  <dc:creator>Tamsin Mann</dc:creator>
  <cp:lastModifiedBy>rashton</cp:lastModifiedBy>
  <cp:revision>14</cp:revision>
  <dcterms:created xsi:type="dcterms:W3CDTF">2020-03-27T10:13:58Z</dcterms:created>
  <dcterms:modified xsi:type="dcterms:W3CDTF">2020-03-27T12:04:01Z</dcterms:modified>
</cp:coreProperties>
</file>